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28800425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6A0A05-B155-49CB-8687-46672DB1BACE}" v="24" dt="2024-10-28T04:03:35.4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" d="100"/>
          <a:sy n="12" d="100"/>
        </p:scale>
        <p:origin x="2083" y="1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7070108"/>
            <a:ext cx="24480361" cy="15040222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2690338"/>
            <a:ext cx="21600319" cy="1043015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93DBE-BF30-4837-98AC-6599B3EB830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2C87A-53E0-44EF-A439-72799B8FD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748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93DBE-BF30-4837-98AC-6599B3EB830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2C87A-53E0-44EF-A439-72799B8FD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418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300034"/>
            <a:ext cx="6210092" cy="366105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300034"/>
            <a:ext cx="18270270" cy="366105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93DBE-BF30-4837-98AC-6599B3EB830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2C87A-53E0-44EF-A439-72799B8FD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79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93DBE-BF30-4837-98AC-6599B3EB830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2C87A-53E0-44EF-A439-72799B8FD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967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770172"/>
            <a:ext cx="24840367" cy="17970262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8910440"/>
            <a:ext cx="24840367" cy="9450136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93DBE-BF30-4837-98AC-6599B3EB830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2C87A-53E0-44EF-A439-72799B8FD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340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1500170"/>
            <a:ext cx="12240181" cy="27410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1500170"/>
            <a:ext cx="12240181" cy="27410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93DBE-BF30-4837-98AC-6599B3EB830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2C87A-53E0-44EF-A439-72799B8FD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45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00044"/>
            <a:ext cx="24840367" cy="8350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10590160"/>
            <a:ext cx="12183928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5780233"/>
            <a:ext cx="12183928" cy="23210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10590160"/>
            <a:ext cx="12243932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5780233"/>
            <a:ext cx="12243932" cy="23210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93DBE-BF30-4837-98AC-6599B3EB830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2C87A-53E0-44EF-A439-72799B8FD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296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93DBE-BF30-4837-98AC-6599B3EB830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2C87A-53E0-44EF-A439-72799B8FD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625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93DBE-BF30-4837-98AC-6599B3EB830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2C87A-53E0-44EF-A439-72799B8FD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962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6220102"/>
            <a:ext cx="14580215" cy="30700453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93DBE-BF30-4837-98AC-6599B3EB830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2C87A-53E0-44EF-A439-72799B8FD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094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6220102"/>
            <a:ext cx="14580215" cy="30700453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93DBE-BF30-4837-98AC-6599B3EB830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2C87A-53E0-44EF-A439-72799B8FD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903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300044"/>
            <a:ext cx="24840367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1500170"/>
            <a:ext cx="24840367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93DBE-BF30-4837-98AC-6599B3EB830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2C87A-53E0-44EF-A439-72799B8FD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012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Template Poster">
            <a:extLst>
              <a:ext uri="{FF2B5EF4-FFF2-40B4-BE49-F238E27FC236}">
                <a16:creationId xmlns:a16="http://schemas.microsoft.com/office/drawing/2014/main" id="{FDF99D84-BF61-1A31-F108-692A03C7118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720" y="0"/>
            <a:ext cx="28770985" cy="4320063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1CBAC15-1BA8-B41E-3A11-07F6B4D78D6B}"/>
              </a:ext>
            </a:extLst>
          </p:cNvPr>
          <p:cNvSpPr txBox="1"/>
          <p:nvPr/>
        </p:nvSpPr>
        <p:spPr>
          <a:xfrm>
            <a:off x="2807166" y="19085282"/>
            <a:ext cx="22805570" cy="207749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9600" dirty="0">
                <a:solidFill>
                  <a:srgbClr val="FF0000"/>
                </a:solidFill>
              </a:rPr>
              <a:t>สำหรับหัวข้อในโปสเตอร์ให้กำหนดชัดเจนดังนี้</a:t>
            </a:r>
          </a:p>
          <a:p>
            <a:pPr marL="1371600" indent="-1371600">
              <a:buAutoNum type="arabicPeriod"/>
            </a:pPr>
            <a:r>
              <a:rPr lang="en-US" sz="9600" dirty="0">
                <a:solidFill>
                  <a:srgbClr val="FF0000"/>
                </a:solidFill>
              </a:rPr>
              <a:t>Abstract</a:t>
            </a:r>
          </a:p>
          <a:p>
            <a:pPr marL="1371600" indent="-1371600">
              <a:buAutoNum type="arabicPeriod"/>
            </a:pPr>
            <a:r>
              <a:rPr lang="en-US" sz="9600" dirty="0">
                <a:solidFill>
                  <a:srgbClr val="FF0000"/>
                </a:solidFill>
              </a:rPr>
              <a:t>Objective</a:t>
            </a:r>
          </a:p>
          <a:p>
            <a:pPr marL="1371600" indent="-1371600">
              <a:buAutoNum type="arabicPeriod"/>
            </a:pPr>
            <a:r>
              <a:rPr lang="en-US" sz="9600" dirty="0">
                <a:solidFill>
                  <a:srgbClr val="FF0000"/>
                </a:solidFill>
              </a:rPr>
              <a:t>Introduction</a:t>
            </a:r>
          </a:p>
          <a:p>
            <a:pPr marL="1371600" indent="-1371600">
              <a:buAutoNum type="arabicPeriod"/>
            </a:pPr>
            <a:r>
              <a:rPr lang="en-US" sz="9600" dirty="0">
                <a:solidFill>
                  <a:srgbClr val="FF0000"/>
                </a:solidFill>
              </a:rPr>
              <a:t>Results and Discussions</a:t>
            </a:r>
          </a:p>
          <a:p>
            <a:pPr marL="1371600" indent="-1371600">
              <a:buAutoNum type="arabicPeriod"/>
            </a:pPr>
            <a:r>
              <a:rPr lang="en-US" sz="9600" dirty="0">
                <a:solidFill>
                  <a:srgbClr val="FF0000"/>
                </a:solidFill>
                <a:highlight>
                  <a:srgbClr val="FFFF00"/>
                </a:highlight>
              </a:rPr>
              <a:t>Application and Potential to Impacts (Social and/or Economic Impact)</a:t>
            </a:r>
          </a:p>
          <a:p>
            <a:pPr marL="1371600" indent="-1371600">
              <a:buAutoNum type="arabicPeriod"/>
            </a:pPr>
            <a:r>
              <a:rPr lang="en-US" sz="9600" dirty="0">
                <a:solidFill>
                  <a:srgbClr val="FF0000"/>
                </a:solidFill>
              </a:rPr>
              <a:t>Conclusions</a:t>
            </a:r>
          </a:p>
          <a:p>
            <a:pPr marL="1371600" indent="-1371600">
              <a:buAutoNum type="arabicPeriod"/>
            </a:pPr>
            <a:r>
              <a:rPr lang="en-US" sz="9600" dirty="0">
                <a:solidFill>
                  <a:srgbClr val="FF0000"/>
                </a:solidFill>
              </a:rPr>
              <a:t>Acknowledgements</a:t>
            </a:r>
          </a:p>
          <a:p>
            <a:pPr marL="1371600" indent="-1371600">
              <a:buAutoNum type="arabicPeriod"/>
            </a:pPr>
            <a:r>
              <a:rPr lang="en-US" sz="9600" dirty="0">
                <a:solidFill>
                  <a:srgbClr val="FF0000"/>
                </a:solidFill>
              </a:rPr>
              <a:t>References</a:t>
            </a:r>
            <a:endParaRPr lang="th-TH" sz="9600" dirty="0">
              <a:solidFill>
                <a:srgbClr val="FF0000"/>
              </a:solidFill>
            </a:endParaRPr>
          </a:p>
          <a:p>
            <a:pPr marL="1371600" indent="-1371600">
              <a:buAutoNum type="arabicPeriod"/>
            </a:pPr>
            <a:endParaRPr lang="th-TH" sz="9600" dirty="0">
              <a:solidFill>
                <a:srgbClr val="FF0000"/>
              </a:solidFill>
            </a:endParaRPr>
          </a:p>
          <a:p>
            <a:r>
              <a:rPr lang="th-TH" sz="9600" dirty="0">
                <a:solidFill>
                  <a:srgbClr val="FF0000"/>
                </a:solidFill>
              </a:rPr>
              <a:t>ข้อมูลนำเสนอเป็นภาษาอังกฤษเท่านั้น</a:t>
            </a:r>
          </a:p>
          <a:p>
            <a:r>
              <a:rPr lang="th-TH" sz="9600" dirty="0">
                <a:solidFill>
                  <a:srgbClr val="FF0000"/>
                </a:solidFill>
              </a:rPr>
              <a:t>สำหรับรูปแบบ </a:t>
            </a:r>
            <a:r>
              <a:rPr lang="en-US" sz="9600" dirty="0">
                <a:solidFill>
                  <a:srgbClr val="FF0000"/>
                </a:solidFill>
              </a:rPr>
              <a:t>Font = times new roman</a:t>
            </a:r>
          </a:p>
          <a:p>
            <a:r>
              <a:rPr lang="th-TH" sz="9600" dirty="0">
                <a:solidFill>
                  <a:srgbClr val="FF0000"/>
                </a:solidFill>
              </a:rPr>
              <a:t>ขนาด และการจัดเรียงให้เป็น </a:t>
            </a:r>
            <a:r>
              <a:rPr lang="en-US" sz="9600" dirty="0">
                <a:solidFill>
                  <a:srgbClr val="FF0000"/>
                </a:solidFill>
              </a:rPr>
              <a:t>Freestyle</a:t>
            </a:r>
            <a:endParaRPr lang="th-TH" sz="9600" dirty="0">
              <a:solidFill>
                <a:srgbClr val="FF0000"/>
              </a:solidFill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134AB75-DAB7-BF78-045F-898D213210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8800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E7393461-8E06-9B0F-7104-1F88FA3CD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90600"/>
            <a:ext cx="28800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8617867F-14BB-F7FB-A0F3-27FD3F06D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524125"/>
            <a:ext cx="28800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855725E4-04DB-890F-8BC0-415B46AEF3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581400"/>
            <a:ext cx="288004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C609B400-7D82-BA3A-1BA2-8BF5855BC0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133850"/>
            <a:ext cx="28800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D4EB16A-5D28-20A6-F4DB-DF9EE9A25654}"/>
              </a:ext>
            </a:extLst>
          </p:cNvPr>
          <p:cNvSpPr txBox="1"/>
          <p:nvPr/>
        </p:nvSpPr>
        <p:spPr>
          <a:xfrm>
            <a:off x="9502469" y="4705349"/>
            <a:ext cx="17522456" cy="132651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th-TH" sz="8000" dirty="0">
                <a:solidFill>
                  <a:srgbClr val="FF0000"/>
                </a:solidFill>
              </a:rPr>
              <a:t>โลโก้หน่วยงานต้นสังกัด </a:t>
            </a:r>
            <a:r>
              <a:rPr lang="en-US" sz="8000" dirty="0">
                <a:solidFill>
                  <a:srgbClr val="FF0000"/>
                </a:solidFill>
              </a:rPr>
              <a:t>+ </a:t>
            </a:r>
            <a:r>
              <a:rPr lang="th-TH" sz="8000" dirty="0">
                <a:solidFill>
                  <a:srgbClr val="FF0000"/>
                </a:solidFill>
              </a:rPr>
              <a:t>โลโก้บริษัทเอกชนที่ร่วมวิจัย</a:t>
            </a:r>
            <a:endParaRPr lang="en-US" sz="8000" dirty="0">
              <a:solidFill>
                <a:srgbClr val="FF0000"/>
              </a:solidFill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th-TH" sz="8000" dirty="0">
                <a:solidFill>
                  <a:srgbClr val="FF0000"/>
                </a:solidFill>
              </a:rPr>
              <a:t>ชื่อหัวข้อวิจัย (</a:t>
            </a:r>
            <a:r>
              <a:rPr lang="en-US" sz="8000" dirty="0">
                <a:solidFill>
                  <a:srgbClr val="FF0000"/>
                </a:solidFill>
              </a:rPr>
              <a:t>Research Topic) </a:t>
            </a:r>
            <a:endParaRPr lang="th-TH" sz="8000" dirty="0">
              <a:solidFill>
                <a:srgbClr val="FF0000"/>
              </a:solidFill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th-TH" sz="8000" dirty="0">
                <a:solidFill>
                  <a:srgbClr val="FF0000"/>
                </a:solidFill>
              </a:rPr>
              <a:t>ชื่อผู้วิจัย ประกอบด้วย </a:t>
            </a:r>
            <a:endParaRPr lang="en-US" sz="8000" dirty="0">
              <a:solidFill>
                <a:srgbClr val="FF0000"/>
              </a:solidFill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TH SarabunPSK" panose="020B0500040200020003" pitchFamily="34" charset="-34"/>
              <a:buChar char="-"/>
            </a:pPr>
            <a:r>
              <a:rPr lang="th-TH" sz="8000" dirty="0">
                <a:solidFill>
                  <a:srgbClr val="FF0000"/>
                </a:solidFill>
              </a:rPr>
              <a:t>ชื่อ </a:t>
            </a:r>
            <a:r>
              <a:rPr lang="en-US" sz="8000" dirty="0">
                <a:solidFill>
                  <a:srgbClr val="FF0000"/>
                </a:solidFill>
              </a:rPr>
              <a:t>Postdoctoral Researcher/Postmaster Researcher </a:t>
            </a:r>
            <a:r>
              <a:rPr lang="th-TH" sz="8000" dirty="0">
                <a:solidFill>
                  <a:srgbClr val="FF0000"/>
                </a:solidFill>
              </a:rPr>
              <a:t>(</a:t>
            </a:r>
            <a:r>
              <a:rPr lang="en-US" sz="8000" dirty="0">
                <a:solidFill>
                  <a:srgbClr val="FF0000"/>
                </a:solidFill>
              </a:rPr>
              <a:t>First author)  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TH SarabunPSK" panose="020B0500040200020003" pitchFamily="34" charset="-34"/>
              <a:buChar char="-"/>
            </a:pPr>
            <a:r>
              <a:rPr lang="th-TH" sz="8000" dirty="0">
                <a:solidFill>
                  <a:srgbClr val="FF0000"/>
                </a:solidFill>
              </a:rPr>
              <a:t>ชื่อ </a:t>
            </a:r>
            <a:r>
              <a:rPr lang="en-US" sz="8000" dirty="0">
                <a:solidFill>
                  <a:srgbClr val="FF0000"/>
                </a:solidFill>
              </a:rPr>
              <a:t>Principle investigator</a:t>
            </a:r>
            <a:r>
              <a:rPr lang="th-TH" sz="8000" dirty="0">
                <a:solidFill>
                  <a:srgbClr val="FF0000"/>
                </a:solidFill>
              </a:rPr>
              <a:t> หรือนักวิจัยพี่เลี้ยง </a:t>
            </a:r>
            <a:r>
              <a:rPr lang="en-US" sz="8000" dirty="0">
                <a:solidFill>
                  <a:srgbClr val="FF0000"/>
                </a:solidFill>
              </a:rPr>
              <a:t>(Corresponding author)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TH SarabunPSK" panose="020B0500040200020003" pitchFamily="34" charset="-34"/>
              <a:buChar char="-"/>
            </a:pPr>
            <a:r>
              <a:rPr lang="th-TH" sz="8000" dirty="0">
                <a:solidFill>
                  <a:srgbClr val="FF0000"/>
                </a:solidFill>
              </a:rPr>
              <a:t>หัวหน้าโครงการ</a:t>
            </a:r>
            <a:endParaRPr lang="en-US" sz="8000" dirty="0">
              <a:solidFill>
                <a:srgbClr val="FF0000"/>
              </a:solidFill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TH SarabunPSK" panose="020B0500040200020003" pitchFamily="34" charset="-34"/>
              <a:buChar char="-"/>
            </a:pPr>
            <a:r>
              <a:rPr lang="th-TH" sz="8000" dirty="0">
                <a:solidFill>
                  <a:srgbClr val="FF0000"/>
                </a:solidFill>
              </a:rPr>
              <a:t>ชื่อผู้ร่วมวิจัย </a:t>
            </a:r>
            <a:endParaRPr lang="en-US" sz="8000" dirty="0">
              <a:solidFill>
                <a:srgbClr val="FF0000"/>
              </a:solidFill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TH SarabunPSK" panose="020B0500040200020003" pitchFamily="34" charset="-34"/>
              <a:buChar char="-"/>
            </a:pPr>
            <a:r>
              <a:rPr lang="th-TH" sz="8000" dirty="0">
                <a:solidFill>
                  <a:srgbClr val="FF0000"/>
                </a:solidFill>
              </a:rPr>
              <a:t>หน่วยงานต้นสังกัด (</a:t>
            </a:r>
            <a:r>
              <a:rPr lang="en-US" sz="8000" dirty="0">
                <a:solidFill>
                  <a:srgbClr val="FF0000"/>
                </a:solidFill>
              </a:rPr>
              <a:t>Affiliation</a:t>
            </a:r>
            <a:r>
              <a:rPr lang="th-TH" sz="8000" dirty="0">
                <a:solidFill>
                  <a:srgbClr val="FF0000"/>
                </a:solidFill>
              </a:rPr>
              <a:t>)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839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CA1D72572AAD4A94DBF37C02338213" ma:contentTypeVersion="18" ma:contentTypeDescription="Create a new document." ma:contentTypeScope="" ma:versionID="2d14e1afe8bdd00937b956ca622f04c7">
  <xsd:schema xmlns:xsd="http://www.w3.org/2001/XMLSchema" xmlns:xs="http://www.w3.org/2001/XMLSchema" xmlns:p="http://schemas.microsoft.com/office/2006/metadata/properties" xmlns:ns2="fa2f003c-5ada-43a5-aff4-8eab010984ba" xmlns:ns3="6b5d1709-12d3-448d-a01f-72beed8fcfe8" targetNamespace="http://schemas.microsoft.com/office/2006/metadata/properties" ma:root="true" ma:fieldsID="3b81f0809bab4e2e784a2e23e6037404" ns2:_="" ns3:_="">
    <xsd:import namespace="fa2f003c-5ada-43a5-aff4-8eab010984ba"/>
    <xsd:import namespace="6b5d1709-12d3-448d-a01f-72beed8fcf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2f003c-5ada-43a5-aff4-8eab010984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b760033a-948c-49fe-8d86-0a057f7ec9f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5d1709-12d3-448d-a01f-72beed8fcfe8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b40f1f64-8bb1-48a6-85c9-1953b0e5b345}" ma:internalName="TaxCatchAll" ma:showField="CatchAllData" ma:web="6b5d1709-12d3-448d-a01f-72beed8fcf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a2f003c-5ada-43a5-aff4-8eab010984ba">
      <Terms xmlns="http://schemas.microsoft.com/office/infopath/2007/PartnerControls"/>
    </lcf76f155ced4ddcb4097134ff3c332f>
    <TaxCatchAll xmlns="6b5d1709-12d3-448d-a01f-72beed8fcfe8" xsi:nil="true"/>
  </documentManagement>
</p:properties>
</file>

<file path=customXml/itemProps1.xml><?xml version="1.0" encoding="utf-8"?>
<ds:datastoreItem xmlns:ds="http://schemas.openxmlformats.org/officeDocument/2006/customXml" ds:itemID="{C7BCA089-F117-45C8-B295-79420218FA1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9CFF85C-5AFC-4C27-986F-574F11AD2259}"/>
</file>

<file path=customXml/itemProps3.xml><?xml version="1.0" encoding="utf-8"?>
<ds:datastoreItem xmlns:ds="http://schemas.openxmlformats.org/officeDocument/2006/customXml" ds:itemID="{DA220507-3B05-439F-BED2-E9B729C4879E}">
  <ds:schemaRefs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infopath/2007/PartnerControls"/>
    <ds:schemaRef ds:uri="6b5d1709-12d3-448d-a01f-72beed8fcfe8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fa2f003c-5ada-43a5-aff4-8eab010984ba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268</TotalTime>
  <Words>105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TH SarabunPSK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Aksorn Chaisuwan</dc:creator>
  <cp:lastModifiedBy>Aksorn Chaisuwan</cp:lastModifiedBy>
  <cp:revision>7</cp:revision>
  <dcterms:created xsi:type="dcterms:W3CDTF">2023-10-25T09:45:48Z</dcterms:created>
  <dcterms:modified xsi:type="dcterms:W3CDTF">2024-10-28T04:04:01Z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0x0101008ECA1D72572AAD4A94DBF37C02338213</vt:lpwstr>
  </property>
  <property fmtid="{D5CDD505-2E9C-101B-9397-08002B2CF9AE}" pid="3" name="MediaServiceImageTags">
    <vt:lpwstr/>
  </property>
</Properties>
</file>